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8"/>
  </p:notesMasterIdLst>
  <p:sldIdLst>
    <p:sldId id="50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50" autoAdjust="0"/>
    <p:restoredTop sz="78693" autoAdjust="0"/>
  </p:normalViewPr>
  <p:slideViewPr>
    <p:cSldViewPr snapToGrid="0" snapToObjects="1">
      <p:cViewPr varScale="1">
        <p:scale>
          <a:sx n="77" d="100"/>
          <a:sy n="77" d="100"/>
        </p:scale>
        <p:origin x="168" y="90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124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488209"/>
          </a:xfrm>
        </p:spPr>
        <p:txBody>
          <a:bodyPr>
            <a:normAutofit fontScale="90000"/>
          </a:bodyPr>
          <a:lstStyle/>
          <a:p>
            <a:r>
              <a:rPr lang="en-US" dirty="0"/>
              <a:t>Bootcamp Intro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688933"/>
            <a:ext cx="11430000" cy="61690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Sequence of Topics in the Bootcamp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Basic Python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Data Structures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Techniques and Usage</a:t>
            </a:r>
          </a:p>
          <a:p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6 Bootcamp Instructors – Rotating teaching</a:t>
            </a:r>
          </a:p>
          <a:p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Please -- Stop asking exam conduct related questions – PLEASE!!!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It is way too early in the semester to be worrying about exam conduct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We will cover everything you need to know as we get closer</a:t>
            </a:r>
          </a:p>
          <a:p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Homework Notebook Timing – YOU ARE NOT BEHIND!!!</a:t>
            </a:r>
          </a:p>
          <a:p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“Tap tap tap” and “You might want….”</a:t>
            </a:r>
          </a:p>
          <a:p>
            <a:pPr lvl="1"/>
            <a:endParaRPr lang="en-US" sz="28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36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58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B50B3C7-5CF9-4313-AC40-80052A3B5180}">
  <ds:schemaRefs>
    <ds:schemaRef ds:uri="a6556677-8777-4dc9-bde5-319ad1a2900e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2278</TotalTime>
  <Words>80</Words>
  <Application>Microsoft Office PowerPoint</Application>
  <PresentationFormat>Widescreen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Calibri</vt:lpstr>
      <vt:lpstr>Helvetica Neue</vt:lpstr>
      <vt:lpstr>Roboto</vt:lpstr>
      <vt:lpstr>Roboto Condensed Light</vt:lpstr>
      <vt:lpstr>Custom Design</vt:lpstr>
      <vt:lpstr>1_Custom Design</vt:lpstr>
      <vt:lpstr>2_Custom Design</vt:lpstr>
      <vt:lpstr>Bootcamp Intro Topics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Heckel, Lawrence</cp:lastModifiedBy>
  <cp:revision>327</cp:revision>
  <dcterms:created xsi:type="dcterms:W3CDTF">2016-03-09T16:46:53Z</dcterms:created>
  <dcterms:modified xsi:type="dcterms:W3CDTF">2025-01-13T23:21:37Z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